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Unique" charset="1" panose="00000000000000000000"/>
      <p:regular r:id="rId17"/>
    </p:embeddedFont>
    <p:embeddedFont>
      <p:font typeface="ABeeZee Bold" charset="1" panose="02000000000000000000"/>
      <p:regular r:id="rId18"/>
    </p:embeddedFont>
    <p:embeddedFont>
      <p:font typeface="ABeeZee" charset="1" panose="02000000000000000000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jpe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50.png" Type="http://schemas.openxmlformats.org/officeDocument/2006/relationships/image"/><Relationship Id="rId14" Target="../media/image51.png" Type="http://schemas.openxmlformats.org/officeDocument/2006/relationships/image"/><Relationship Id="rId15" Target="../media/image52.svg" Type="http://schemas.openxmlformats.org/officeDocument/2006/relationships/image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jpe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3681" y="8069368"/>
            <a:ext cx="19495997" cy="3154807"/>
          </a:xfrm>
          <a:custGeom>
            <a:avLst/>
            <a:gdLst/>
            <a:ahLst/>
            <a:cxnLst/>
            <a:rect r="r" b="b" t="t" l="l"/>
            <a:pathLst>
              <a:path h="3154807" w="19495997">
                <a:moveTo>
                  <a:pt x="0" y="0"/>
                </a:moveTo>
                <a:lnTo>
                  <a:pt x="19495997" y="0"/>
                </a:lnTo>
                <a:lnTo>
                  <a:pt x="19495997" y="3154807"/>
                </a:lnTo>
                <a:lnTo>
                  <a:pt x="0" y="315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07730" y="354742"/>
            <a:ext cx="5439381" cy="9233518"/>
          </a:xfrm>
          <a:custGeom>
            <a:avLst/>
            <a:gdLst/>
            <a:ahLst/>
            <a:cxnLst/>
            <a:rect r="r" b="b" t="t" l="l"/>
            <a:pathLst>
              <a:path h="9233518" w="5439381">
                <a:moveTo>
                  <a:pt x="0" y="0"/>
                </a:moveTo>
                <a:lnTo>
                  <a:pt x="5439381" y="0"/>
                </a:lnTo>
                <a:lnTo>
                  <a:pt x="5439381" y="9233517"/>
                </a:lnTo>
                <a:lnTo>
                  <a:pt x="0" y="9233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44634" y="4369873"/>
            <a:ext cx="3924093" cy="5276898"/>
          </a:xfrm>
          <a:custGeom>
            <a:avLst/>
            <a:gdLst/>
            <a:ahLst/>
            <a:cxnLst/>
            <a:rect r="r" b="b" t="t" l="l"/>
            <a:pathLst>
              <a:path h="5276898" w="3924093">
                <a:moveTo>
                  <a:pt x="0" y="0"/>
                </a:moveTo>
                <a:lnTo>
                  <a:pt x="3924093" y="0"/>
                </a:lnTo>
                <a:lnTo>
                  <a:pt x="3924093" y="5276898"/>
                </a:lnTo>
                <a:lnTo>
                  <a:pt x="0" y="5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64821" y="3069599"/>
            <a:ext cx="4717173" cy="4693762"/>
          </a:xfrm>
          <a:custGeom>
            <a:avLst/>
            <a:gdLst/>
            <a:ahLst/>
            <a:cxnLst/>
            <a:rect r="r" b="b" t="t" l="l"/>
            <a:pathLst>
              <a:path h="4693762" w="4717173">
                <a:moveTo>
                  <a:pt x="0" y="0"/>
                </a:moveTo>
                <a:lnTo>
                  <a:pt x="4717173" y="0"/>
                </a:lnTo>
                <a:lnTo>
                  <a:pt x="4717173" y="4693762"/>
                </a:lnTo>
                <a:lnTo>
                  <a:pt x="0" y="46937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08069" y="316642"/>
            <a:ext cx="10652497" cy="3095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176"/>
              </a:lnSpc>
            </a:pPr>
            <a:r>
              <a:rPr lang="en-US" sz="10851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VIAJE EDUCATIVO 5º ED. PRIMARIA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12218" y="7677636"/>
            <a:ext cx="7622380" cy="697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41"/>
              </a:lnSpc>
              <a:spcBef>
                <a:spcPct val="0"/>
              </a:spcBef>
            </a:pPr>
            <a:r>
              <a:rPr lang="en-US" sz="4029">
                <a:solidFill>
                  <a:srgbClr val="65371A"/>
                </a:solidFill>
                <a:latin typeface="ABeeZee Bold"/>
                <a:ea typeface="ABeeZee Bold"/>
                <a:cs typeface="ABeeZee Bold"/>
                <a:sym typeface="ABeeZee Bold"/>
              </a:rPr>
              <a:t>CEIP JESÚS RUIZ DE LA FUENTE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95491" y="4895300"/>
            <a:ext cx="7622380" cy="655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61"/>
              </a:lnSpc>
              <a:spcBef>
                <a:spcPct val="0"/>
              </a:spcBef>
            </a:pPr>
            <a:r>
              <a:rPr lang="en-US" sz="3829">
                <a:solidFill>
                  <a:srgbClr val="FAFAF1"/>
                </a:solidFill>
                <a:latin typeface="ABeeZee Bold"/>
                <a:ea typeface="ABeeZee Bold"/>
                <a:cs typeface="ABeeZee Bold"/>
                <a:sym typeface="ABeeZee Bold"/>
              </a:rPr>
              <a:t>DEL 12 AL 16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95491" y="6434709"/>
            <a:ext cx="7622380" cy="60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1"/>
              </a:lnSpc>
              <a:spcBef>
                <a:spcPct val="0"/>
              </a:spcBef>
            </a:pPr>
            <a:r>
              <a:rPr lang="en-US" sz="3429">
                <a:solidFill>
                  <a:srgbClr val="FAFAF1"/>
                </a:solidFill>
                <a:latin typeface="ABeeZee Bold"/>
                <a:ea typeface="ABeeZee Bold"/>
                <a:cs typeface="ABeeZee Bold"/>
                <a:sym typeface="ABeeZee Bold"/>
              </a:rPr>
              <a:t>DE MAYO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51518" y="300989"/>
            <a:ext cx="14795552" cy="9766618"/>
          </a:xfrm>
          <a:custGeom>
            <a:avLst/>
            <a:gdLst/>
            <a:ahLst/>
            <a:cxnLst/>
            <a:rect r="r" b="b" t="t" l="l"/>
            <a:pathLst>
              <a:path h="9766618" w="14795552">
                <a:moveTo>
                  <a:pt x="0" y="0"/>
                </a:moveTo>
                <a:lnTo>
                  <a:pt x="14795552" y="0"/>
                </a:lnTo>
                <a:lnTo>
                  <a:pt x="14795552" y="9766617"/>
                </a:lnTo>
                <a:lnTo>
                  <a:pt x="0" y="9766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5400000">
            <a:off x="-2662288" y="4622478"/>
            <a:ext cx="7787645" cy="1483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82"/>
              </a:lnSpc>
            </a:pPr>
            <a:r>
              <a:rPr lang="en-US" sz="959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ACTIVIDADES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13681" y="8069368"/>
            <a:ext cx="19495997" cy="3154807"/>
          </a:xfrm>
          <a:custGeom>
            <a:avLst/>
            <a:gdLst/>
            <a:ahLst/>
            <a:cxnLst/>
            <a:rect r="r" b="b" t="t" l="l"/>
            <a:pathLst>
              <a:path h="3154807" w="19495997">
                <a:moveTo>
                  <a:pt x="0" y="0"/>
                </a:moveTo>
                <a:lnTo>
                  <a:pt x="19495997" y="0"/>
                </a:lnTo>
                <a:lnTo>
                  <a:pt x="19495997" y="3154807"/>
                </a:lnTo>
                <a:lnTo>
                  <a:pt x="0" y="315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18758" y="1028700"/>
            <a:ext cx="4685575" cy="7953909"/>
          </a:xfrm>
          <a:custGeom>
            <a:avLst/>
            <a:gdLst/>
            <a:ahLst/>
            <a:cxnLst/>
            <a:rect r="r" b="b" t="t" l="l"/>
            <a:pathLst>
              <a:path h="7953909" w="4685575">
                <a:moveTo>
                  <a:pt x="0" y="0"/>
                </a:moveTo>
                <a:lnTo>
                  <a:pt x="4685576" y="0"/>
                </a:lnTo>
                <a:lnTo>
                  <a:pt x="4685576" y="7953909"/>
                </a:lnTo>
                <a:lnTo>
                  <a:pt x="0" y="7953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22414" y="-102328"/>
            <a:ext cx="12983941" cy="4433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922"/>
              </a:lnSpc>
            </a:pPr>
            <a:r>
              <a:rPr lang="en-US" sz="15458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GRACIAS POR SU ATENCIÓN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969588" y="6550593"/>
            <a:ext cx="2258832" cy="3037550"/>
          </a:xfrm>
          <a:custGeom>
            <a:avLst/>
            <a:gdLst/>
            <a:ahLst/>
            <a:cxnLst/>
            <a:rect r="r" b="b" t="t" l="l"/>
            <a:pathLst>
              <a:path h="3037550" w="2258832">
                <a:moveTo>
                  <a:pt x="0" y="0"/>
                </a:moveTo>
                <a:lnTo>
                  <a:pt x="2258832" y="0"/>
                </a:lnTo>
                <a:lnTo>
                  <a:pt x="2258832" y="3037550"/>
                </a:lnTo>
                <a:lnTo>
                  <a:pt x="0" y="3037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03195" y="4245911"/>
            <a:ext cx="7622380" cy="64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21"/>
              </a:lnSpc>
              <a:spcBef>
                <a:spcPct val="0"/>
              </a:spcBef>
            </a:pPr>
            <a:r>
              <a:rPr lang="en-US" sz="3729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Se abre turno para preguntas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428445" y="5143500"/>
            <a:ext cx="2423991" cy="4114800"/>
          </a:xfrm>
          <a:custGeom>
            <a:avLst/>
            <a:gdLst/>
            <a:ahLst/>
            <a:cxnLst/>
            <a:rect r="r" b="b" t="t" l="l"/>
            <a:pathLst>
              <a:path h="4114800" w="2423991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55856" y="3505589"/>
            <a:ext cx="9946070" cy="6781411"/>
          </a:xfrm>
          <a:custGeom>
            <a:avLst/>
            <a:gdLst/>
            <a:ahLst/>
            <a:cxnLst/>
            <a:rect r="r" b="b" t="t" l="l"/>
            <a:pathLst>
              <a:path h="6781411" w="9946070">
                <a:moveTo>
                  <a:pt x="0" y="0"/>
                </a:moveTo>
                <a:lnTo>
                  <a:pt x="9946069" y="0"/>
                </a:lnTo>
                <a:lnTo>
                  <a:pt x="9946069" y="6781411"/>
                </a:lnTo>
                <a:lnTo>
                  <a:pt x="0" y="6781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81228" y="7275273"/>
            <a:ext cx="1720044" cy="2536258"/>
          </a:xfrm>
          <a:custGeom>
            <a:avLst/>
            <a:gdLst/>
            <a:ahLst/>
            <a:cxnLst/>
            <a:rect r="r" b="b" t="t" l="l"/>
            <a:pathLst>
              <a:path h="2536258" w="1720044">
                <a:moveTo>
                  <a:pt x="0" y="0"/>
                </a:moveTo>
                <a:lnTo>
                  <a:pt x="1720044" y="0"/>
                </a:lnTo>
                <a:lnTo>
                  <a:pt x="1720044" y="2536258"/>
                </a:lnTo>
                <a:lnTo>
                  <a:pt x="0" y="2536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74559">
            <a:off x="5452430" y="-1411974"/>
            <a:ext cx="9308930" cy="11990425"/>
          </a:xfrm>
          <a:custGeom>
            <a:avLst/>
            <a:gdLst/>
            <a:ahLst/>
            <a:cxnLst/>
            <a:rect r="r" b="b" t="t" l="l"/>
            <a:pathLst>
              <a:path h="11990425" w="9308930">
                <a:moveTo>
                  <a:pt x="0" y="0"/>
                </a:moveTo>
                <a:lnTo>
                  <a:pt x="9308930" y="0"/>
                </a:lnTo>
                <a:lnTo>
                  <a:pt x="9308930" y="11990425"/>
                </a:lnTo>
                <a:lnTo>
                  <a:pt x="0" y="1199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840885" y="7879152"/>
            <a:ext cx="21027792" cy="3976164"/>
          </a:xfrm>
          <a:custGeom>
            <a:avLst/>
            <a:gdLst/>
            <a:ahLst/>
            <a:cxnLst/>
            <a:rect r="r" b="b" t="t" l="l"/>
            <a:pathLst>
              <a:path h="3976164" w="21027792">
                <a:moveTo>
                  <a:pt x="0" y="0"/>
                </a:moveTo>
                <a:lnTo>
                  <a:pt x="21027792" y="0"/>
                </a:lnTo>
                <a:lnTo>
                  <a:pt x="21027792" y="3976165"/>
                </a:lnTo>
                <a:lnTo>
                  <a:pt x="0" y="3976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19355" y="673698"/>
            <a:ext cx="8975080" cy="1684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176"/>
              </a:lnSpc>
            </a:pPr>
            <a:r>
              <a:rPr lang="en-US" sz="10851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¡SELECCIONADOS!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71094" y="2272022"/>
            <a:ext cx="7271602" cy="3294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5364" indent="-407682" lvl="1">
              <a:lnSpc>
                <a:spcPts val="5287"/>
              </a:lnSpc>
              <a:buFont typeface="Arial"/>
              <a:buChar char="•"/>
            </a:pPr>
            <a:r>
              <a:rPr lang="en-US" sz="3776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40 SOLICITUDES DE NIVEL 1</a:t>
            </a:r>
          </a:p>
          <a:p>
            <a:pPr algn="l">
              <a:lnSpc>
                <a:spcPts val="5287"/>
              </a:lnSpc>
            </a:pPr>
          </a:p>
          <a:p>
            <a:pPr algn="l" marL="815364" indent="-407682" lvl="1">
              <a:lnSpc>
                <a:spcPts val="5287"/>
              </a:lnSpc>
              <a:buFont typeface="Arial"/>
              <a:buChar char="•"/>
            </a:pPr>
            <a:r>
              <a:rPr lang="en-US" sz="3776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24 CONCEDIDAS</a:t>
            </a:r>
          </a:p>
          <a:p>
            <a:pPr algn="l">
              <a:lnSpc>
                <a:spcPts val="5287"/>
              </a:lnSpc>
            </a:pPr>
          </a:p>
          <a:p>
            <a:pPr algn="l" marL="815364" indent="-407682" lvl="1">
              <a:lnSpc>
                <a:spcPts val="5287"/>
              </a:lnSpc>
              <a:buFont typeface="Arial"/>
              <a:buChar char="•"/>
            </a:pPr>
            <a:r>
              <a:rPr lang="en-US" sz="3776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NOVENOS EN EL RANKING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42395" y="5988734"/>
            <a:ext cx="8975080" cy="2430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5"/>
              </a:lnSpc>
            </a:pPr>
            <a:r>
              <a:rPr lang="en-US" sz="8451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TODO INCLUIDO</a:t>
            </a:r>
          </a:p>
          <a:p>
            <a:pPr algn="ctr" marL="0" indent="0" lvl="0">
              <a:lnSpc>
                <a:spcPts val="8705"/>
              </a:lnSpc>
            </a:pPr>
            <a:r>
              <a:rPr lang="en-US" sz="8451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(EXCEPTO AUTOBÚS)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35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07721" y="-7349768"/>
            <a:ext cx="10421645" cy="13845181"/>
          </a:xfrm>
          <a:custGeom>
            <a:avLst/>
            <a:gdLst/>
            <a:ahLst/>
            <a:cxnLst/>
            <a:rect r="r" b="b" t="t" l="l"/>
            <a:pathLst>
              <a:path h="13845181" w="10421645">
                <a:moveTo>
                  <a:pt x="0" y="0"/>
                </a:moveTo>
                <a:lnTo>
                  <a:pt x="10421645" y="0"/>
                </a:lnTo>
                <a:lnTo>
                  <a:pt x="10421645" y="13845181"/>
                </a:lnTo>
                <a:lnTo>
                  <a:pt x="0" y="13845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922887">
            <a:off x="16018997" y="1686439"/>
            <a:ext cx="2913324" cy="3917673"/>
          </a:xfrm>
          <a:custGeom>
            <a:avLst/>
            <a:gdLst/>
            <a:ahLst/>
            <a:cxnLst/>
            <a:rect r="r" b="b" t="t" l="l"/>
            <a:pathLst>
              <a:path h="3917673" w="2913324">
                <a:moveTo>
                  <a:pt x="0" y="0"/>
                </a:moveTo>
                <a:lnTo>
                  <a:pt x="2913324" y="0"/>
                </a:lnTo>
                <a:lnTo>
                  <a:pt x="2913324" y="3917673"/>
                </a:lnTo>
                <a:lnTo>
                  <a:pt x="0" y="39176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12708" y="2393878"/>
            <a:ext cx="6905836" cy="6491485"/>
          </a:xfrm>
          <a:custGeom>
            <a:avLst/>
            <a:gdLst/>
            <a:ahLst/>
            <a:cxnLst/>
            <a:rect r="r" b="b" t="t" l="l"/>
            <a:pathLst>
              <a:path h="6491485" w="6905836">
                <a:moveTo>
                  <a:pt x="0" y="0"/>
                </a:moveTo>
                <a:lnTo>
                  <a:pt x="6905835" y="0"/>
                </a:lnTo>
                <a:lnTo>
                  <a:pt x="6905835" y="6491485"/>
                </a:lnTo>
                <a:lnTo>
                  <a:pt x="0" y="6491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91539" y="1223069"/>
            <a:ext cx="9504922" cy="99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40"/>
              </a:lnSpc>
            </a:pPr>
            <a:r>
              <a:rPr lang="en-US" sz="6350">
                <a:solidFill>
                  <a:srgbClr val="FAFAF1"/>
                </a:solidFill>
                <a:latin typeface="Unique"/>
                <a:ea typeface="Unique"/>
                <a:cs typeface="Unique"/>
                <a:sym typeface="Unique"/>
              </a:rPr>
              <a:t>OBJETIVOS DEL VIAJE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031823" y="2532580"/>
            <a:ext cx="6758280" cy="6352783"/>
          </a:xfrm>
          <a:custGeom>
            <a:avLst/>
            <a:gdLst/>
            <a:ahLst/>
            <a:cxnLst/>
            <a:rect r="r" b="b" t="t" l="l"/>
            <a:pathLst>
              <a:path h="6352783" w="6758280">
                <a:moveTo>
                  <a:pt x="0" y="0"/>
                </a:moveTo>
                <a:lnTo>
                  <a:pt x="6758280" y="0"/>
                </a:lnTo>
                <a:lnTo>
                  <a:pt x="6758280" y="6352783"/>
                </a:lnTo>
                <a:lnTo>
                  <a:pt x="0" y="6352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44249" y="4843763"/>
            <a:ext cx="5533428" cy="32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Proyecto “EL CLIMA EN NUESTRAS MANOS”. El alumnado está aprendiendo sobre lo importante que es el cuidado del entorno natural y los hábitos cotidianos con los que podemos colaborar para su conservación.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43169" y="4843763"/>
            <a:ext cx="5644913" cy="2797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64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La convivencia fomentará la creación de vínculos de amistad con los compañeros de otro centro y ello les enriquecerá al conocer y compartir su cultura, sus costumbres, etc.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629735" y="2685484"/>
            <a:ext cx="1858049" cy="1746566"/>
          </a:xfrm>
          <a:custGeom>
            <a:avLst/>
            <a:gdLst/>
            <a:ahLst/>
            <a:cxnLst/>
            <a:rect r="r" b="b" t="t" l="l"/>
            <a:pathLst>
              <a:path h="1746566" w="1858049">
                <a:moveTo>
                  <a:pt x="0" y="0"/>
                </a:moveTo>
                <a:lnTo>
                  <a:pt x="1858049" y="0"/>
                </a:lnTo>
                <a:lnTo>
                  <a:pt x="1858049" y="1746566"/>
                </a:lnTo>
                <a:lnTo>
                  <a:pt x="0" y="1746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78696" y="2685484"/>
            <a:ext cx="1858049" cy="1746566"/>
          </a:xfrm>
          <a:custGeom>
            <a:avLst/>
            <a:gdLst/>
            <a:ahLst/>
            <a:cxnLst/>
            <a:rect r="r" b="b" t="t" l="l"/>
            <a:pathLst>
              <a:path h="1746566" w="1858049">
                <a:moveTo>
                  <a:pt x="0" y="0"/>
                </a:moveTo>
                <a:lnTo>
                  <a:pt x="1858049" y="0"/>
                </a:lnTo>
                <a:lnTo>
                  <a:pt x="1858049" y="1746566"/>
                </a:lnTo>
                <a:lnTo>
                  <a:pt x="0" y="1746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882576" y="3135078"/>
            <a:ext cx="1187200" cy="99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40"/>
              </a:lnSpc>
            </a:pPr>
            <a:r>
              <a:rPr lang="en-US" sz="6350">
                <a:solidFill>
                  <a:srgbClr val="5F432C"/>
                </a:solidFill>
                <a:latin typeface="Unique"/>
                <a:ea typeface="Unique"/>
                <a:cs typeface="Unique"/>
                <a:sym typeface="Unique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61210" y="3135078"/>
            <a:ext cx="1187200" cy="99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40"/>
              </a:lnSpc>
            </a:pPr>
            <a:r>
              <a:rPr lang="en-US" sz="6350">
                <a:solidFill>
                  <a:srgbClr val="5F432C"/>
                </a:solidFill>
                <a:latin typeface="Unique"/>
                <a:ea typeface="Unique"/>
                <a:cs typeface="Unique"/>
                <a:sym typeface="Unique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35165" y="4086874"/>
            <a:ext cx="3901708" cy="614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570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APRENDER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70262" y="4050698"/>
            <a:ext cx="3901708" cy="614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570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DIVERTIRSE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-6555190" y="4699214"/>
            <a:ext cx="10421645" cy="13845181"/>
          </a:xfrm>
          <a:custGeom>
            <a:avLst/>
            <a:gdLst/>
            <a:ahLst/>
            <a:cxnLst/>
            <a:rect r="r" b="b" t="t" l="l"/>
            <a:pathLst>
              <a:path h="13845181" w="10421645">
                <a:moveTo>
                  <a:pt x="0" y="0"/>
                </a:moveTo>
                <a:lnTo>
                  <a:pt x="10421645" y="0"/>
                </a:lnTo>
                <a:lnTo>
                  <a:pt x="10421645" y="13845181"/>
                </a:lnTo>
                <a:lnTo>
                  <a:pt x="0" y="13845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045455" y="4701027"/>
            <a:ext cx="3086236" cy="4550750"/>
          </a:xfrm>
          <a:custGeom>
            <a:avLst/>
            <a:gdLst/>
            <a:ahLst/>
            <a:cxnLst/>
            <a:rect r="r" b="b" t="t" l="l"/>
            <a:pathLst>
              <a:path h="4550750" w="3086236">
                <a:moveTo>
                  <a:pt x="0" y="0"/>
                </a:moveTo>
                <a:lnTo>
                  <a:pt x="3086236" y="0"/>
                </a:lnTo>
                <a:lnTo>
                  <a:pt x="3086236" y="4550750"/>
                </a:lnTo>
                <a:lnTo>
                  <a:pt x="0" y="4550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3954" y="7295462"/>
            <a:ext cx="19495997" cy="3154807"/>
          </a:xfrm>
          <a:custGeom>
            <a:avLst/>
            <a:gdLst/>
            <a:ahLst/>
            <a:cxnLst/>
            <a:rect r="r" b="b" t="t" l="l"/>
            <a:pathLst>
              <a:path h="3154807" w="19495997">
                <a:moveTo>
                  <a:pt x="0" y="0"/>
                </a:moveTo>
                <a:lnTo>
                  <a:pt x="19495997" y="0"/>
                </a:lnTo>
                <a:lnTo>
                  <a:pt x="19495997" y="3154807"/>
                </a:lnTo>
                <a:lnTo>
                  <a:pt x="0" y="315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99218" y="3330425"/>
            <a:ext cx="16360082" cy="5542441"/>
            <a:chOff x="0" y="0"/>
            <a:chExt cx="4308828" cy="14597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08828" cy="1459737"/>
            </a:xfrm>
            <a:custGeom>
              <a:avLst/>
              <a:gdLst/>
              <a:ahLst/>
              <a:cxnLst/>
              <a:rect r="r" b="b" t="t" l="l"/>
              <a:pathLst>
                <a:path h="1459737" w="4308828">
                  <a:moveTo>
                    <a:pt x="12304" y="0"/>
                  </a:moveTo>
                  <a:lnTo>
                    <a:pt x="4296524" y="0"/>
                  </a:lnTo>
                  <a:cubicBezTo>
                    <a:pt x="4303320" y="0"/>
                    <a:pt x="4308828" y="5509"/>
                    <a:pt x="4308828" y="12304"/>
                  </a:cubicBezTo>
                  <a:lnTo>
                    <a:pt x="4308828" y="1447434"/>
                  </a:lnTo>
                  <a:cubicBezTo>
                    <a:pt x="4308828" y="1454229"/>
                    <a:pt x="4303320" y="1459737"/>
                    <a:pt x="4296524" y="1459737"/>
                  </a:cubicBezTo>
                  <a:lnTo>
                    <a:pt x="12304" y="1459737"/>
                  </a:lnTo>
                  <a:cubicBezTo>
                    <a:pt x="5509" y="1459737"/>
                    <a:pt x="0" y="1454229"/>
                    <a:pt x="0" y="1447434"/>
                  </a:cubicBezTo>
                  <a:lnTo>
                    <a:pt x="0" y="12304"/>
                  </a:lnTo>
                  <a:cubicBezTo>
                    <a:pt x="0" y="5509"/>
                    <a:pt x="5509" y="0"/>
                    <a:pt x="1230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308828" cy="1516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985227" y="3822575"/>
            <a:ext cx="5312679" cy="4285365"/>
          </a:xfrm>
          <a:custGeom>
            <a:avLst/>
            <a:gdLst/>
            <a:ahLst/>
            <a:cxnLst/>
            <a:rect r="r" b="b" t="t" l="l"/>
            <a:pathLst>
              <a:path h="4285365" w="5312679">
                <a:moveTo>
                  <a:pt x="0" y="0"/>
                </a:moveTo>
                <a:lnTo>
                  <a:pt x="5312680" y="0"/>
                </a:lnTo>
                <a:lnTo>
                  <a:pt x="5312680" y="4285366"/>
                </a:lnTo>
                <a:lnTo>
                  <a:pt x="0" y="4285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60413" y="3822575"/>
            <a:ext cx="2632032" cy="4285365"/>
          </a:xfrm>
          <a:custGeom>
            <a:avLst/>
            <a:gdLst/>
            <a:ahLst/>
            <a:cxnLst/>
            <a:rect r="r" b="b" t="t" l="l"/>
            <a:pathLst>
              <a:path h="4285365" w="2632032">
                <a:moveTo>
                  <a:pt x="0" y="0"/>
                </a:moveTo>
                <a:lnTo>
                  <a:pt x="2632032" y="0"/>
                </a:lnTo>
                <a:lnTo>
                  <a:pt x="2632032" y="4285366"/>
                </a:lnTo>
                <a:lnTo>
                  <a:pt x="0" y="4285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92445" y="998474"/>
            <a:ext cx="8622244" cy="233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75"/>
              </a:lnSpc>
            </a:pPr>
            <a:r>
              <a:rPr lang="en-US" sz="63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(ZAMORA)</a:t>
            </a:r>
          </a:p>
          <a:p>
            <a:pPr algn="ctr" marL="0" indent="0" lvl="0">
              <a:lnSpc>
                <a:spcPts val="8875"/>
              </a:lnSpc>
            </a:pPr>
            <a:r>
              <a:rPr lang="en-US" sz="63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CASTILLA Y LEÓN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63711" y="3975111"/>
            <a:ext cx="394335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Sierra de la Culebra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Parque Natural del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Lago de Sanabria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Parque Natural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Arribes del Duero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92445" y="-215251"/>
            <a:ext cx="8622244" cy="145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682"/>
              </a:lnSpc>
            </a:pPr>
            <a:r>
              <a:rPr lang="en-US" sz="76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VILLARDECIERVOS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A6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17831">
            <a:off x="15518063" y="-1202168"/>
            <a:ext cx="3482473" cy="4849014"/>
          </a:xfrm>
          <a:custGeom>
            <a:avLst/>
            <a:gdLst/>
            <a:ahLst/>
            <a:cxnLst/>
            <a:rect r="r" b="b" t="t" l="l"/>
            <a:pathLst>
              <a:path h="4849014" w="3482473">
                <a:moveTo>
                  <a:pt x="0" y="0"/>
                </a:moveTo>
                <a:lnTo>
                  <a:pt x="3482474" y="0"/>
                </a:lnTo>
                <a:lnTo>
                  <a:pt x="3482474" y="4849014"/>
                </a:lnTo>
                <a:lnTo>
                  <a:pt x="0" y="484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778635"/>
            <a:ext cx="18288000" cy="2959331"/>
          </a:xfrm>
          <a:custGeom>
            <a:avLst/>
            <a:gdLst/>
            <a:ahLst/>
            <a:cxnLst/>
            <a:rect r="r" b="b" t="t" l="l"/>
            <a:pathLst>
              <a:path h="2959331" w="18288000">
                <a:moveTo>
                  <a:pt x="0" y="0"/>
                </a:moveTo>
                <a:lnTo>
                  <a:pt x="18288000" y="0"/>
                </a:lnTo>
                <a:lnTo>
                  <a:pt x="18288000" y="2959330"/>
                </a:lnTo>
                <a:lnTo>
                  <a:pt x="0" y="295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2383663" y="2992827"/>
            <a:ext cx="2960485" cy="2948921"/>
            <a:chOff x="0" y="0"/>
            <a:chExt cx="6502400" cy="6477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t="0" r="223" b="-33332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2837675">
            <a:off x="-1682303" y="5957380"/>
            <a:ext cx="5422007" cy="2740578"/>
          </a:xfrm>
          <a:custGeom>
            <a:avLst/>
            <a:gdLst/>
            <a:ahLst/>
            <a:cxnLst/>
            <a:rect r="r" b="b" t="t" l="l"/>
            <a:pathLst>
              <a:path h="2740578" w="5422007">
                <a:moveTo>
                  <a:pt x="0" y="0"/>
                </a:moveTo>
                <a:lnTo>
                  <a:pt x="5422006" y="0"/>
                </a:lnTo>
                <a:lnTo>
                  <a:pt x="5422006" y="2740578"/>
                </a:lnTo>
                <a:lnTo>
                  <a:pt x="0" y="2740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584559" y="2931657"/>
            <a:ext cx="2960485" cy="2948921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t="0" r="223" b="-33332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785455" y="2647284"/>
            <a:ext cx="2960485" cy="2948921"/>
            <a:chOff x="0" y="0"/>
            <a:chExt cx="6502400" cy="6477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223" t="-762" r="223" b="-762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3475782" y="1463378"/>
            <a:ext cx="11336436" cy="1183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97"/>
              </a:lnSpc>
              <a:spcBef>
                <a:spcPct val="0"/>
              </a:spcBef>
            </a:pPr>
            <a:r>
              <a:rPr lang="en-US" sz="7667">
                <a:solidFill>
                  <a:srgbClr val="FFFFFF"/>
                </a:solidFill>
                <a:latin typeface="Unique"/>
                <a:ea typeface="Unique"/>
                <a:cs typeface="Unique"/>
                <a:sym typeface="Unique"/>
              </a:rPr>
              <a:t>PROFESORADO Y EQUIPO CEAM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9725" y="6031173"/>
            <a:ext cx="5028361" cy="46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4"/>
              </a:lnSpc>
            </a:pPr>
            <a:r>
              <a:rPr lang="en-US" sz="2681" spc="107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Mª CARMEN NOVILLO ROMO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28305" y="6031173"/>
            <a:ext cx="4321426" cy="46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4"/>
              </a:lnSpc>
            </a:pPr>
            <a:r>
              <a:rPr lang="en-US" sz="2681" spc="107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MILAGROS LÓPEZ SIMÓN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97456" y="5875073"/>
            <a:ext cx="4175163" cy="2307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spc="131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DIRECTORA (Ruth)</a:t>
            </a:r>
          </a:p>
          <a:p>
            <a:pPr algn="ctr">
              <a:lnSpc>
                <a:spcPts val="4594"/>
              </a:lnSpc>
            </a:pPr>
            <a:r>
              <a:rPr lang="en-US" sz="3281" spc="131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5 EDUCADORES</a:t>
            </a:r>
          </a:p>
          <a:p>
            <a:pPr algn="ctr">
              <a:lnSpc>
                <a:spcPts val="4594"/>
              </a:lnSpc>
            </a:pPr>
            <a:r>
              <a:rPr lang="en-US" sz="3281" spc="131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3 PERSONAS </a:t>
            </a:r>
          </a:p>
          <a:p>
            <a:pPr algn="ctr">
              <a:lnSpc>
                <a:spcPts val="4594"/>
              </a:lnSpc>
            </a:pPr>
            <a:r>
              <a:rPr lang="en-US" sz="3281" spc="13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(Cocina y Limpieza)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74559">
            <a:off x="1743050" y="1385434"/>
            <a:ext cx="4413929" cy="5685389"/>
          </a:xfrm>
          <a:custGeom>
            <a:avLst/>
            <a:gdLst/>
            <a:ahLst/>
            <a:cxnLst/>
            <a:rect r="r" b="b" t="t" l="l"/>
            <a:pathLst>
              <a:path h="5685389" w="4413929">
                <a:moveTo>
                  <a:pt x="0" y="0"/>
                </a:moveTo>
                <a:lnTo>
                  <a:pt x="4413929" y="0"/>
                </a:lnTo>
                <a:lnTo>
                  <a:pt x="4413929" y="5685389"/>
                </a:lnTo>
                <a:lnTo>
                  <a:pt x="0" y="5685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665858">
            <a:off x="7479261" y="493220"/>
            <a:ext cx="4717806" cy="6076800"/>
          </a:xfrm>
          <a:custGeom>
            <a:avLst/>
            <a:gdLst/>
            <a:ahLst/>
            <a:cxnLst/>
            <a:rect r="r" b="b" t="t" l="l"/>
            <a:pathLst>
              <a:path h="6076800" w="4717806">
                <a:moveTo>
                  <a:pt x="0" y="0"/>
                </a:moveTo>
                <a:lnTo>
                  <a:pt x="4717806" y="0"/>
                </a:lnTo>
                <a:lnTo>
                  <a:pt x="4717806" y="6076800"/>
                </a:lnTo>
                <a:lnTo>
                  <a:pt x="0" y="607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781889">
            <a:off x="4976552" y="4885127"/>
            <a:ext cx="4358343" cy="5613791"/>
          </a:xfrm>
          <a:custGeom>
            <a:avLst/>
            <a:gdLst/>
            <a:ahLst/>
            <a:cxnLst/>
            <a:rect r="r" b="b" t="t" l="l"/>
            <a:pathLst>
              <a:path h="5613791" w="4358343">
                <a:moveTo>
                  <a:pt x="0" y="0"/>
                </a:moveTo>
                <a:lnTo>
                  <a:pt x="4358343" y="0"/>
                </a:lnTo>
                <a:lnTo>
                  <a:pt x="4358343" y="5613791"/>
                </a:lnTo>
                <a:lnTo>
                  <a:pt x="0" y="561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559439">
            <a:off x="11003755" y="4870409"/>
            <a:ext cx="4303582" cy="5543256"/>
          </a:xfrm>
          <a:custGeom>
            <a:avLst/>
            <a:gdLst/>
            <a:ahLst/>
            <a:cxnLst/>
            <a:rect r="r" b="b" t="t" l="l"/>
            <a:pathLst>
              <a:path h="5543256" w="4303582">
                <a:moveTo>
                  <a:pt x="0" y="0"/>
                </a:moveTo>
                <a:lnTo>
                  <a:pt x="4303582" y="0"/>
                </a:lnTo>
                <a:lnTo>
                  <a:pt x="4303582" y="5543256"/>
                </a:lnTo>
                <a:lnTo>
                  <a:pt x="0" y="5543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274559">
            <a:off x="-981302" y="-5009687"/>
            <a:ext cx="5454672" cy="7025925"/>
          </a:xfrm>
          <a:custGeom>
            <a:avLst/>
            <a:gdLst/>
            <a:ahLst/>
            <a:cxnLst/>
            <a:rect r="r" b="b" t="t" l="l"/>
            <a:pathLst>
              <a:path h="7025925" w="5454672">
                <a:moveTo>
                  <a:pt x="0" y="0"/>
                </a:moveTo>
                <a:lnTo>
                  <a:pt x="5454673" y="0"/>
                </a:lnTo>
                <a:lnTo>
                  <a:pt x="5454673" y="7025925"/>
                </a:lnTo>
                <a:lnTo>
                  <a:pt x="0" y="7025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955666">
            <a:off x="-2963560" y="7036592"/>
            <a:ext cx="5454672" cy="7025925"/>
          </a:xfrm>
          <a:custGeom>
            <a:avLst/>
            <a:gdLst/>
            <a:ahLst/>
            <a:cxnLst/>
            <a:rect r="r" b="b" t="t" l="l"/>
            <a:pathLst>
              <a:path h="7025925" w="5454672">
                <a:moveTo>
                  <a:pt x="0" y="0"/>
                </a:moveTo>
                <a:lnTo>
                  <a:pt x="5454672" y="0"/>
                </a:lnTo>
                <a:lnTo>
                  <a:pt x="5454672" y="7025924"/>
                </a:lnTo>
                <a:lnTo>
                  <a:pt x="0" y="7025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30754" y="2865071"/>
            <a:ext cx="3178479" cy="3178479"/>
          </a:xfrm>
          <a:custGeom>
            <a:avLst/>
            <a:gdLst/>
            <a:ahLst/>
            <a:cxnLst/>
            <a:rect r="r" b="b" t="t" l="l"/>
            <a:pathLst>
              <a:path h="3178479" w="3178479">
                <a:moveTo>
                  <a:pt x="0" y="0"/>
                </a:moveTo>
                <a:lnTo>
                  <a:pt x="3178479" y="0"/>
                </a:lnTo>
                <a:lnTo>
                  <a:pt x="3178479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60721" y="2292055"/>
            <a:ext cx="2330733" cy="2757207"/>
          </a:xfrm>
          <a:custGeom>
            <a:avLst/>
            <a:gdLst/>
            <a:ahLst/>
            <a:cxnLst/>
            <a:rect r="r" b="b" t="t" l="l"/>
            <a:pathLst>
              <a:path h="2757207" w="2330733">
                <a:moveTo>
                  <a:pt x="0" y="0"/>
                </a:moveTo>
                <a:lnTo>
                  <a:pt x="2330733" y="0"/>
                </a:lnTo>
                <a:lnTo>
                  <a:pt x="2330733" y="2757207"/>
                </a:lnTo>
                <a:lnTo>
                  <a:pt x="0" y="2757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08996" y="6933778"/>
            <a:ext cx="2651725" cy="2643333"/>
          </a:xfrm>
          <a:custGeom>
            <a:avLst/>
            <a:gdLst/>
            <a:ahLst/>
            <a:cxnLst/>
            <a:rect r="r" b="b" t="t" l="l"/>
            <a:pathLst>
              <a:path h="2643333" w="2651725">
                <a:moveTo>
                  <a:pt x="0" y="0"/>
                </a:moveTo>
                <a:lnTo>
                  <a:pt x="2651725" y="0"/>
                </a:lnTo>
                <a:lnTo>
                  <a:pt x="2651725" y="2643333"/>
                </a:lnTo>
                <a:lnTo>
                  <a:pt x="0" y="26433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79181" y="7065224"/>
            <a:ext cx="2201321" cy="2193076"/>
          </a:xfrm>
          <a:custGeom>
            <a:avLst/>
            <a:gdLst/>
            <a:ahLst/>
            <a:cxnLst/>
            <a:rect r="r" b="b" t="t" l="l"/>
            <a:pathLst>
              <a:path h="2193076" w="2201321">
                <a:moveTo>
                  <a:pt x="0" y="0"/>
                </a:moveTo>
                <a:lnTo>
                  <a:pt x="2201321" y="0"/>
                </a:lnTo>
                <a:lnTo>
                  <a:pt x="2201321" y="2193076"/>
                </a:lnTo>
                <a:lnTo>
                  <a:pt x="0" y="219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813791" y="874977"/>
            <a:ext cx="4445509" cy="1639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16"/>
              </a:lnSpc>
            </a:pPr>
            <a:r>
              <a:rPr lang="en-US" sz="8644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NORMAS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12148" y="2482939"/>
            <a:ext cx="2273666" cy="40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65371A"/>
                </a:solidFill>
                <a:latin typeface="ABeeZee Bold"/>
                <a:ea typeface="ABeeZee Bold"/>
                <a:cs typeface="ABeeZee Bold"/>
                <a:sym typeface="ABeeZee Bold"/>
              </a:rPr>
              <a:t>CERO MÓVIL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60721" y="1488651"/>
            <a:ext cx="2273666" cy="80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65371A"/>
                </a:solidFill>
                <a:latin typeface="ABeeZee Bold"/>
                <a:ea typeface="ABeeZee Bold"/>
                <a:cs typeface="ABeeZee Bold"/>
                <a:sym typeface="ABeeZee Bold"/>
              </a:rPr>
              <a:t>TRATO CORDIAL Y RESPETUOSO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07498" y="6107052"/>
            <a:ext cx="2273666" cy="80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65371A"/>
                </a:solidFill>
                <a:latin typeface="ABeeZee Bold"/>
                <a:ea typeface="ABeeZee Bold"/>
                <a:cs typeface="ABeeZee Bold"/>
                <a:sym typeface="ABeeZee Bold"/>
              </a:rPr>
              <a:t>DESCANSO NOCTURNO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3009" y="6107052"/>
            <a:ext cx="2273666" cy="80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267">
                <a:solidFill>
                  <a:srgbClr val="65371A"/>
                </a:solidFill>
                <a:latin typeface="ABeeZee Bold"/>
                <a:ea typeface="ABeeZee Bold"/>
                <a:cs typeface="ABeeZee Bold"/>
                <a:sym typeface="ABeeZee Bold"/>
              </a:rPr>
              <a:t>ORDEN EN LAS HABITACIONES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35C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121211">
            <a:off x="12512061" y="1028700"/>
            <a:ext cx="4747239" cy="3771830"/>
            <a:chOff x="0" y="0"/>
            <a:chExt cx="3901440" cy="30998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2"/>
              <a:stretch>
                <a:fillRect l="0" t="-4473" r="0" b="-4473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/>
              <a:stretch>
                <a:fillRect l="0" t="-29" r="0" b="-29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209253">
            <a:off x="7360388" y="1028700"/>
            <a:ext cx="4747239" cy="3771830"/>
            <a:chOff x="0" y="0"/>
            <a:chExt cx="3901440" cy="30998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4"/>
              <a:stretch>
                <a:fillRect l="0" t="-4284" r="0" b="-4284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/>
              <a:stretch>
                <a:fillRect l="0" t="-29" r="0" b="-29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362908">
            <a:off x="12632559" y="5246861"/>
            <a:ext cx="4747239" cy="3771830"/>
            <a:chOff x="0" y="0"/>
            <a:chExt cx="3901440" cy="30998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/>
              <a:stretch>
                <a:fillRect l="0" t="-6081" r="0" b="-6081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/>
              <a:stretch>
                <a:fillRect l="0" t="-29" r="0" b="-29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-187286">
            <a:off x="6634235" y="5067881"/>
            <a:ext cx="4747239" cy="3771830"/>
            <a:chOff x="0" y="0"/>
            <a:chExt cx="3901440" cy="30998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6"/>
              <a:stretch>
                <a:fillRect l="-3877" t="0" r="-3877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/>
              <a:stretch>
                <a:fillRect l="0" t="-29" r="0" b="-29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952201" y="635133"/>
            <a:ext cx="838655" cy="622130"/>
          </a:xfrm>
          <a:custGeom>
            <a:avLst/>
            <a:gdLst/>
            <a:ahLst/>
            <a:cxnLst/>
            <a:rect r="r" b="b" t="t" l="l"/>
            <a:pathLst>
              <a:path h="622130" w="838655">
                <a:moveTo>
                  <a:pt x="0" y="0"/>
                </a:moveTo>
                <a:lnTo>
                  <a:pt x="838655" y="0"/>
                </a:lnTo>
                <a:lnTo>
                  <a:pt x="838655" y="622130"/>
                </a:lnTo>
                <a:lnTo>
                  <a:pt x="0" y="6221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15492">
            <a:off x="7811997" y="4934135"/>
            <a:ext cx="1606990" cy="527656"/>
          </a:xfrm>
          <a:custGeom>
            <a:avLst/>
            <a:gdLst/>
            <a:ahLst/>
            <a:cxnLst/>
            <a:rect r="r" b="b" t="t" l="l"/>
            <a:pathLst>
              <a:path h="527656" w="1606990">
                <a:moveTo>
                  <a:pt x="0" y="0"/>
                </a:moveTo>
                <a:lnTo>
                  <a:pt x="1606991" y="0"/>
                </a:lnTo>
                <a:lnTo>
                  <a:pt x="1606991" y="527656"/>
                </a:lnTo>
                <a:lnTo>
                  <a:pt x="0" y="5276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43956">
            <a:off x="13811021" y="933639"/>
            <a:ext cx="1875949" cy="451799"/>
          </a:xfrm>
          <a:custGeom>
            <a:avLst/>
            <a:gdLst/>
            <a:ahLst/>
            <a:cxnLst/>
            <a:rect r="r" b="b" t="t" l="l"/>
            <a:pathLst>
              <a:path h="451799" w="1875949">
                <a:moveTo>
                  <a:pt x="0" y="0"/>
                </a:moveTo>
                <a:lnTo>
                  <a:pt x="1875949" y="0"/>
                </a:lnTo>
                <a:lnTo>
                  <a:pt x="1875949" y="451799"/>
                </a:lnTo>
                <a:lnTo>
                  <a:pt x="0" y="451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4426074" y="5007252"/>
            <a:ext cx="919212" cy="681888"/>
          </a:xfrm>
          <a:custGeom>
            <a:avLst/>
            <a:gdLst/>
            <a:ahLst/>
            <a:cxnLst/>
            <a:rect r="r" b="b" t="t" l="l"/>
            <a:pathLst>
              <a:path h="681888" w="919212">
                <a:moveTo>
                  <a:pt x="919213" y="0"/>
                </a:moveTo>
                <a:lnTo>
                  <a:pt x="0" y="0"/>
                </a:lnTo>
                <a:lnTo>
                  <a:pt x="0" y="681888"/>
                </a:lnTo>
                <a:lnTo>
                  <a:pt x="919213" y="681888"/>
                </a:lnTo>
                <a:lnTo>
                  <a:pt x="91921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328743">
            <a:off x="1074999" y="5308345"/>
            <a:ext cx="4747239" cy="3771830"/>
            <a:chOff x="0" y="0"/>
            <a:chExt cx="3901440" cy="309981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13"/>
              <a:stretch>
                <a:fillRect l="0" t="-5042" r="0" b="-5042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/>
              <a:stretch>
                <a:fillRect l="0" t="-29" r="0" b="-29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-491091">
            <a:off x="2623397" y="5205210"/>
            <a:ext cx="1650442" cy="510137"/>
          </a:xfrm>
          <a:custGeom>
            <a:avLst/>
            <a:gdLst/>
            <a:ahLst/>
            <a:cxnLst/>
            <a:rect r="r" b="b" t="t" l="l"/>
            <a:pathLst>
              <a:path h="510137" w="1650442">
                <a:moveTo>
                  <a:pt x="0" y="0"/>
                </a:moveTo>
                <a:lnTo>
                  <a:pt x="1650442" y="0"/>
                </a:lnTo>
                <a:lnTo>
                  <a:pt x="1650442" y="510137"/>
                </a:lnTo>
                <a:lnTo>
                  <a:pt x="0" y="5101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905773" y="2316129"/>
            <a:ext cx="6115189" cy="1206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37"/>
              </a:lnSpc>
            </a:pPr>
            <a:r>
              <a:rPr lang="en-US" sz="8017">
                <a:solidFill>
                  <a:srgbClr val="FFFFFF"/>
                </a:solidFill>
                <a:latin typeface="Unique"/>
                <a:ea typeface="Unique"/>
                <a:cs typeface="Unique"/>
                <a:sym typeface="Unique"/>
              </a:rPr>
              <a:t>INSTALACIONES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2169502" y="-3077963"/>
            <a:ext cx="11718009" cy="11717962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835C3C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1991116" y="-3230363"/>
            <a:ext cx="11387222" cy="11387177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25047" r="0" b="-2504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24521" y="4032125"/>
            <a:ext cx="4867051" cy="5871929"/>
            <a:chOff x="0" y="0"/>
            <a:chExt cx="1281857" cy="15465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1857" cy="1546516"/>
            </a:xfrm>
            <a:custGeom>
              <a:avLst/>
              <a:gdLst/>
              <a:ahLst/>
              <a:cxnLst/>
              <a:rect r="r" b="b" t="t" l="l"/>
              <a:pathLst>
                <a:path h="1546516" w="1281857">
                  <a:moveTo>
                    <a:pt x="41358" y="0"/>
                  </a:moveTo>
                  <a:lnTo>
                    <a:pt x="1240499" y="0"/>
                  </a:lnTo>
                  <a:cubicBezTo>
                    <a:pt x="1251468" y="0"/>
                    <a:pt x="1261988" y="4357"/>
                    <a:pt x="1269744" y="12113"/>
                  </a:cubicBezTo>
                  <a:cubicBezTo>
                    <a:pt x="1277500" y="19869"/>
                    <a:pt x="1281857" y="30389"/>
                    <a:pt x="1281857" y="41358"/>
                  </a:cubicBezTo>
                  <a:lnTo>
                    <a:pt x="1281857" y="1505159"/>
                  </a:lnTo>
                  <a:cubicBezTo>
                    <a:pt x="1281857" y="1528000"/>
                    <a:pt x="1263341" y="1546516"/>
                    <a:pt x="1240499" y="1546516"/>
                  </a:cubicBezTo>
                  <a:lnTo>
                    <a:pt x="41358" y="1546516"/>
                  </a:lnTo>
                  <a:cubicBezTo>
                    <a:pt x="18516" y="1546516"/>
                    <a:pt x="0" y="1528000"/>
                    <a:pt x="0" y="1505159"/>
                  </a:cubicBezTo>
                  <a:lnTo>
                    <a:pt x="0" y="41358"/>
                  </a:lnTo>
                  <a:cubicBezTo>
                    <a:pt x="0" y="18516"/>
                    <a:pt x="18516" y="0"/>
                    <a:pt x="4135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281857" cy="16036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372174" y="4162886"/>
            <a:ext cx="4047865" cy="92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91"/>
              </a:lnSpc>
            </a:pPr>
            <a:r>
              <a:rPr lang="en-US" sz="4886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DORMITORIOS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865727" y="5705268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7" y="0"/>
                </a:lnTo>
                <a:lnTo>
                  <a:pt x="460217" y="478770"/>
                </a:lnTo>
                <a:lnTo>
                  <a:pt x="0" y="47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651886" y="5489559"/>
            <a:ext cx="2768153" cy="7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PASILLO DE CHICOS</a:t>
            </a:r>
          </a:p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4 HABITACIONES</a:t>
            </a: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865727" y="6691656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7" y="0"/>
                </a:lnTo>
                <a:lnTo>
                  <a:pt x="460217" y="478770"/>
                </a:lnTo>
                <a:lnTo>
                  <a:pt x="0" y="47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651886" y="6475947"/>
            <a:ext cx="3139687" cy="7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PASILLO DE CHICAS</a:t>
            </a:r>
          </a:p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4 HABITACIONES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865727" y="7678044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7" y="0"/>
                </a:lnTo>
                <a:lnTo>
                  <a:pt x="460217" y="478770"/>
                </a:lnTo>
                <a:lnTo>
                  <a:pt x="0" y="47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651886" y="7462335"/>
            <a:ext cx="2577822" cy="7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4 LITERAS POR HABITACIÓN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430309" y="3886908"/>
            <a:ext cx="4867051" cy="6017146"/>
            <a:chOff x="0" y="0"/>
            <a:chExt cx="1281857" cy="158476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81857" cy="1584763"/>
            </a:xfrm>
            <a:custGeom>
              <a:avLst/>
              <a:gdLst/>
              <a:ahLst/>
              <a:cxnLst/>
              <a:rect r="r" b="b" t="t" l="l"/>
              <a:pathLst>
                <a:path h="1584763" w="1281857">
                  <a:moveTo>
                    <a:pt x="41358" y="0"/>
                  </a:moveTo>
                  <a:lnTo>
                    <a:pt x="1240499" y="0"/>
                  </a:lnTo>
                  <a:cubicBezTo>
                    <a:pt x="1251468" y="0"/>
                    <a:pt x="1261988" y="4357"/>
                    <a:pt x="1269744" y="12113"/>
                  </a:cubicBezTo>
                  <a:cubicBezTo>
                    <a:pt x="1277500" y="19869"/>
                    <a:pt x="1281857" y="30389"/>
                    <a:pt x="1281857" y="41358"/>
                  </a:cubicBezTo>
                  <a:lnTo>
                    <a:pt x="1281857" y="1543405"/>
                  </a:lnTo>
                  <a:cubicBezTo>
                    <a:pt x="1281857" y="1566246"/>
                    <a:pt x="1263341" y="1584763"/>
                    <a:pt x="1240499" y="1584763"/>
                  </a:cubicBezTo>
                  <a:lnTo>
                    <a:pt x="41358" y="1584763"/>
                  </a:lnTo>
                  <a:cubicBezTo>
                    <a:pt x="18516" y="1584763"/>
                    <a:pt x="0" y="1566246"/>
                    <a:pt x="0" y="1543405"/>
                  </a:cubicBezTo>
                  <a:lnTo>
                    <a:pt x="0" y="41358"/>
                  </a:lnTo>
                  <a:cubicBezTo>
                    <a:pt x="0" y="18516"/>
                    <a:pt x="18516" y="0"/>
                    <a:pt x="4135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281857" cy="16419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4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3333454" y="5705268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8" y="0"/>
                </a:lnTo>
                <a:lnTo>
                  <a:pt x="460218" y="478770"/>
                </a:lnTo>
                <a:lnTo>
                  <a:pt x="0" y="47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4119613" y="5489559"/>
            <a:ext cx="2119886" cy="7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6 COMENSALES EN CADA MESA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3333454" y="6691656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8" y="0"/>
                </a:lnTo>
                <a:lnTo>
                  <a:pt x="460218" y="478770"/>
                </a:lnTo>
                <a:lnTo>
                  <a:pt x="0" y="47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4119613" y="6475947"/>
            <a:ext cx="3027564" cy="7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GRUPOS MEZCLADOS CON EL OTRO CENTRO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3333454" y="7678044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8" y="0"/>
                </a:lnTo>
                <a:lnTo>
                  <a:pt x="460218" y="478770"/>
                </a:lnTo>
                <a:lnTo>
                  <a:pt x="0" y="47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119613" y="7462335"/>
            <a:ext cx="2724085" cy="117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MENÚS ADAPTADOS A TODOS LAS ALERGIAS.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252441" y="32187"/>
            <a:ext cx="8622244" cy="3436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CEIP JESÚS RUIZ</a:t>
            </a:r>
          </a:p>
          <a:p>
            <a:pPr algn="ctr">
              <a:lnSpc>
                <a:spcPts val="6651"/>
              </a:lnSpc>
            </a:pPr>
            <a:r>
              <a:rPr lang="en-US" sz="47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+</a:t>
            </a:r>
          </a:p>
          <a:p>
            <a:pPr algn="ctr">
              <a:lnSpc>
                <a:spcPts val="6651"/>
              </a:lnSpc>
            </a:pPr>
            <a:r>
              <a:rPr lang="en-US" sz="47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CEIP BIBEI </a:t>
            </a:r>
          </a:p>
          <a:p>
            <a:pPr algn="ctr" marL="0" indent="0" lvl="0">
              <a:lnSpc>
                <a:spcPts val="6790"/>
              </a:lnSpc>
            </a:pPr>
            <a:r>
              <a:rPr lang="en-US" sz="4885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(VIANA DEL BOLLO . ORENSE)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49571" y="4162886"/>
            <a:ext cx="4047865" cy="92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91"/>
              </a:lnSpc>
            </a:pPr>
            <a:r>
              <a:rPr lang="en-US" sz="4886">
                <a:solidFill>
                  <a:srgbClr val="835C3C"/>
                </a:solidFill>
                <a:latin typeface="Unique"/>
                <a:ea typeface="Unique"/>
                <a:cs typeface="Unique"/>
                <a:sym typeface="Unique"/>
              </a:rPr>
              <a:t>COMEDOR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7865727" y="8639999"/>
            <a:ext cx="460217" cy="478770"/>
          </a:xfrm>
          <a:custGeom>
            <a:avLst/>
            <a:gdLst/>
            <a:ahLst/>
            <a:cxnLst/>
            <a:rect r="r" b="b" t="t" l="l"/>
            <a:pathLst>
              <a:path h="478770" w="460217">
                <a:moveTo>
                  <a:pt x="0" y="0"/>
                </a:moveTo>
                <a:lnTo>
                  <a:pt x="460217" y="0"/>
                </a:lnTo>
                <a:lnTo>
                  <a:pt x="460217" y="478769"/>
                </a:lnTo>
                <a:lnTo>
                  <a:pt x="0" y="478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651886" y="8476382"/>
            <a:ext cx="2577822" cy="117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15">
                <a:solidFill>
                  <a:srgbClr val="65371A"/>
                </a:solidFill>
                <a:latin typeface="ABeeZee"/>
                <a:ea typeface="ABeeZee"/>
                <a:cs typeface="ABeeZee"/>
                <a:sym typeface="ABeeZee"/>
              </a:rPr>
              <a:t>PROHIBIDO TENER COMIDA EN LAS HABITACIONES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43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932988" y="6277866"/>
            <a:ext cx="7156287" cy="9507145"/>
          </a:xfrm>
          <a:custGeom>
            <a:avLst/>
            <a:gdLst/>
            <a:ahLst/>
            <a:cxnLst/>
            <a:rect r="r" b="b" t="t" l="l"/>
            <a:pathLst>
              <a:path h="9507145" w="7156287">
                <a:moveTo>
                  <a:pt x="0" y="0"/>
                </a:moveTo>
                <a:lnTo>
                  <a:pt x="7156288" y="0"/>
                </a:lnTo>
                <a:lnTo>
                  <a:pt x="7156288" y="9507146"/>
                </a:lnTo>
                <a:lnTo>
                  <a:pt x="0" y="9507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68384" y="-4155482"/>
            <a:ext cx="5806653" cy="7714153"/>
          </a:xfrm>
          <a:custGeom>
            <a:avLst/>
            <a:gdLst/>
            <a:ahLst/>
            <a:cxnLst/>
            <a:rect r="r" b="b" t="t" l="l"/>
            <a:pathLst>
              <a:path h="7714153" w="5806653">
                <a:moveTo>
                  <a:pt x="0" y="0"/>
                </a:moveTo>
                <a:lnTo>
                  <a:pt x="5806653" y="0"/>
                </a:lnTo>
                <a:lnTo>
                  <a:pt x="5806653" y="7714153"/>
                </a:lnTo>
                <a:lnTo>
                  <a:pt x="0" y="7714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51613" y="-38100"/>
            <a:ext cx="12515677" cy="169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49"/>
              </a:lnSpc>
            </a:pPr>
            <a:r>
              <a:rPr lang="en-US" sz="10921">
                <a:solidFill>
                  <a:srgbClr val="FFFFFF"/>
                </a:solidFill>
                <a:latin typeface="Unique"/>
                <a:ea typeface="Unique"/>
                <a:cs typeface="Unique"/>
                <a:sym typeface="Unique"/>
              </a:rPr>
              <a:t>MATERIALES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91865" y="1241737"/>
            <a:ext cx="16796135" cy="8488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Tarjeta sanitaria y DNI en caso de tenerlo.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Ropa cómoda y muda para 5 días.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Pijama de invierno y zapatillas.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Útiles de aseo, toalla de lavabo, ducha y chanclas de ducha.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Calzado cómodo y resistente. Se recomienda traer dos pares de zapatillas deportivas y </a:t>
            </a:r>
          </a:p>
          <a:p>
            <a:pPr algn="l">
              <a:lnSpc>
                <a:spcPts val="3555"/>
              </a:lnSpc>
            </a:pP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botas de montaña resistentes al agua (no Katiuskas), preferiblemente usadas ya (para evitar </a:t>
            </a:r>
          </a:p>
          <a:p>
            <a:pPr algn="l">
              <a:lnSpc>
                <a:spcPts val="3555"/>
              </a:lnSpc>
            </a:pP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rozaduras y daños del primer uso).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Guantes y gorro para el frío o gorra para el sol.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Anorak o chubasquero con capucha.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Crema solar.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Cantimplora o botella de agua reutilizable.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Bolsa para llevar ropa de cambio en las rutas, bolsa para la ropa sucia y bolsa para snacks.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Mochila pequeña para llevar cantimplora, cuaderno, etc. en las rutas.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centro dispone de ropa de cama (sábanas y mantas), por lo que NO es necesario traer saco de dormir.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 recomendable traer máquina fotográfica, prismáticos, o cualquier otro material que pueda </a:t>
            </a:r>
          </a:p>
          <a:p>
            <a:pPr algn="l">
              <a:lnSpc>
                <a:spcPts val="3555"/>
              </a:lnSpc>
            </a:pP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considerarse de utilidad para el desarrollo de la actividad.</a:t>
            </a:r>
          </a:p>
          <a:p>
            <a:pPr algn="l" marL="548273" indent="-274137" lvl="1">
              <a:lnSpc>
                <a:spcPts val="3555"/>
              </a:lnSpc>
              <a:buFont typeface="Arial"/>
              <a:buChar char="•"/>
            </a:pPr>
            <a:r>
              <a:rPr lang="en-US" b="true" sz="25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 necesario, para los alumnos/as con problemas alérgicos o enfermedades crónicas o puntuales, </a:t>
            </a:r>
          </a:p>
          <a:p>
            <a:pPr algn="l">
              <a:lnSpc>
                <a:spcPts val="3555"/>
              </a:lnSpc>
            </a:pP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r>
              <a:rPr lang="en-US" sz="253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 aporten informe médico, así como la medicación adecuada, si fuese necesario.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117973" y="4206635"/>
            <a:ext cx="2468446" cy="1449651"/>
          </a:xfrm>
          <a:custGeom>
            <a:avLst/>
            <a:gdLst/>
            <a:ahLst/>
            <a:cxnLst/>
            <a:rect r="r" b="b" t="t" l="l"/>
            <a:pathLst>
              <a:path h="1449651" w="2468446">
                <a:moveTo>
                  <a:pt x="0" y="0"/>
                </a:moveTo>
                <a:lnTo>
                  <a:pt x="2468446" y="0"/>
                </a:lnTo>
                <a:lnTo>
                  <a:pt x="2468446" y="1449651"/>
                </a:lnTo>
                <a:lnTo>
                  <a:pt x="0" y="1449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11147" y="307747"/>
            <a:ext cx="1942044" cy="981615"/>
          </a:xfrm>
          <a:custGeom>
            <a:avLst/>
            <a:gdLst/>
            <a:ahLst/>
            <a:cxnLst/>
            <a:rect r="r" b="b" t="t" l="l"/>
            <a:pathLst>
              <a:path h="981615" w="1942044">
                <a:moveTo>
                  <a:pt x="0" y="0"/>
                </a:moveTo>
                <a:lnTo>
                  <a:pt x="1942044" y="0"/>
                </a:lnTo>
                <a:lnTo>
                  <a:pt x="1942044" y="981615"/>
                </a:lnTo>
                <a:lnTo>
                  <a:pt x="0" y="981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32EEB6ACFC304D90E947D79D360C1E" ma:contentTypeVersion="15" ma:contentTypeDescription="Crear nuevo documento." ma:contentTypeScope="" ma:versionID="d748e130f113c6fd63b34aac91fae0ee">
  <xsd:schema xmlns:xsd="http://www.w3.org/2001/XMLSchema" xmlns:xs="http://www.w3.org/2001/XMLSchema" xmlns:p="http://schemas.microsoft.com/office/2006/metadata/properties" xmlns:ns2="6cb0b259-7fa8-4b91-b0e8-b96dd252847e" xmlns:ns3="6c234277-95ca-4951-a3c9-dff234dd4232" targetNamespace="http://schemas.microsoft.com/office/2006/metadata/properties" ma:root="true" ma:fieldsID="2bad2c7d0a382a0cc7c5b2d51e472443" ns2:_="" ns3:_="">
    <xsd:import namespace="6cb0b259-7fa8-4b91-b0e8-b96dd252847e"/>
    <xsd:import namespace="6c234277-95ca-4951-a3c9-dff234dd42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0b259-7fa8-4b91-b0e8-b96dd2528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58c2e12-f89a-4233-af3c-91f3f7d13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34277-95ca-4951-a3c9-dff234dd42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48976d3-8055-40a5-9b96-f6ad2fdc1afa}" ma:internalName="TaxCatchAll" ma:showField="CatchAllData" ma:web="6c234277-95ca-4951-a3c9-dff234dd4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b0b259-7fa8-4b91-b0e8-b96dd252847e">
      <Terms xmlns="http://schemas.microsoft.com/office/infopath/2007/PartnerControls"/>
    </lcf76f155ced4ddcb4097134ff3c332f>
    <TaxCatchAll xmlns="6c234277-95ca-4951-a3c9-dff234dd4232" xsi:nil="true"/>
  </documentManagement>
</p:properties>
</file>

<file path=customXml/itemProps1.xml><?xml version="1.0" encoding="utf-8"?>
<ds:datastoreItem xmlns:ds="http://schemas.openxmlformats.org/officeDocument/2006/customXml" ds:itemID="{5E8F57F0-62B7-4B1E-B589-4246D4A36460}"/>
</file>

<file path=customXml/itemProps2.xml><?xml version="1.0" encoding="utf-8"?>
<ds:datastoreItem xmlns:ds="http://schemas.openxmlformats.org/officeDocument/2006/customXml" ds:itemID="{BC463C30-76EB-461F-B6FD-D23DB4C9D324}"/>
</file>

<file path=customXml/itemProps3.xml><?xml version="1.0" encoding="utf-8"?>
<ds:datastoreItem xmlns:ds="http://schemas.openxmlformats.org/officeDocument/2006/customXml" ds:itemID="{31C413E8-31FB-4E19-B6C3-143F802286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campamento de verano para niños ilustrativo creativo marron y verde</dc:title>
  <cp:revision>1</cp:revision>
  <dcterms:created xsi:type="dcterms:W3CDTF">2006-08-16T00:00:00Z</dcterms:created>
  <dcterms:modified xsi:type="dcterms:W3CDTF">2011-08-01T06:04:30Z</dcterms:modified>
  <dc:identifier>DAGg4rFfam4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0x010100D032EEB6ACFC304D90E947D79D360C1E</vt:lpwstr>
  </property>
</Properties>
</file>